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59" autoAdjust="0"/>
    <p:restoredTop sz="94660"/>
  </p:normalViewPr>
  <p:slideViewPr>
    <p:cSldViewPr snapToGrid="0">
      <p:cViewPr varScale="1">
        <p:scale>
          <a:sx n="64" d="100"/>
          <a:sy n="64" d="100"/>
        </p:scale>
        <p:origin x="6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83106-CB4A-4252-AF64-38398D703B26}" type="datetimeFigureOut">
              <a:rPr lang="en-US" smtClean="0"/>
              <a:t>7/7/2022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D474-6AE1-4264-9978-9DC9FA3FF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62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C4F2D-15A2-4EC7-8309-5FF5220E5E17}" type="slidenum">
              <a:rPr kumimoji="1" lang="ja-JP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As of October 12, 2019</a:t>
            </a:r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GB" altLang="ja-JP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34" charset="-128"/>
                <a:cs typeface="+mn-cs"/>
              </a:rPr>
              <a:t>Information of MAER-Net 2020 Colloquium Kyoto</a:t>
            </a:r>
            <a:endParaRPr kumimoji="1" lang="ja-JP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7878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56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44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879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6253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639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20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83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8245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29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47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11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953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38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77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213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2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30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53AD0B1-F8E6-4930-86A8-FBA961544BC2}" type="datetimeFigureOut">
              <a:rPr kumimoji="1" lang="ja-JP" altLang="en-US" smtClean="0"/>
              <a:t>2022/7/7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55F8-8EE4-4343-9C1C-D1F5BAF3E4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2312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85827" cy="987893"/>
          </a:xfrm>
        </p:spPr>
        <p:txBody>
          <a:bodyPr/>
          <a:lstStyle/>
          <a:p>
            <a:r>
              <a:rPr lang="en-US" altLang="ja-JP" sz="4400" b="1" dirty="0">
                <a:solidFill>
                  <a:srgbClr val="FFFF00"/>
                </a:solidFill>
              </a:rPr>
              <a:t>Recommended Accommodations</a:t>
            </a:r>
            <a:endParaRPr kumimoji="1" lang="ja-JP" altLang="en-US" sz="4400" b="1" dirty="0">
              <a:solidFill>
                <a:srgbClr val="FFFF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6111" y="1440611"/>
            <a:ext cx="11430870" cy="5171203"/>
          </a:xfrm>
        </p:spPr>
        <p:txBody>
          <a:bodyPr>
            <a:normAutofit/>
          </a:bodyPr>
          <a:lstStyle/>
          <a:p>
            <a:r>
              <a:rPr lang="en-US" altLang="ja-JP" sz="2800" dirty="0"/>
              <a:t>Four Seasons Hotel Kyoto (Higashiyama-</a:t>
            </a:r>
            <a:r>
              <a:rPr lang="en-US" altLang="ja-JP" sz="2800" dirty="0" err="1"/>
              <a:t>ku</a:t>
            </a:r>
            <a:r>
              <a:rPr lang="en-US" altLang="ja-JP" sz="2800" dirty="0"/>
              <a:t>, Luxury);</a:t>
            </a:r>
          </a:p>
          <a:p>
            <a:r>
              <a:rPr lang="en-US" altLang="ja-JP" sz="2800" dirty="0"/>
              <a:t>Hyatt Regency Kyoto (Higashiyama-</a:t>
            </a:r>
            <a:r>
              <a:rPr lang="en-US" altLang="ja-JP" sz="2800" dirty="0" err="1"/>
              <a:t>ku</a:t>
            </a:r>
            <a:r>
              <a:rPr lang="en-US" altLang="ja-JP" sz="2800" dirty="0"/>
              <a:t>, Luxury);</a:t>
            </a:r>
          </a:p>
          <a:p>
            <a:r>
              <a:rPr lang="en-US" altLang="ja-JP" sz="2800" dirty="0"/>
              <a:t>Hotel Okura Kyoto (Chukyo-</a:t>
            </a:r>
            <a:r>
              <a:rPr lang="en-US" altLang="ja-JP" sz="2800" dirty="0" err="1"/>
              <a:t>ku</a:t>
            </a:r>
            <a:r>
              <a:rPr lang="en-US" altLang="ja-JP" sz="2800" dirty="0"/>
              <a:t>, 5 stars)</a:t>
            </a:r>
          </a:p>
          <a:p>
            <a:r>
              <a:rPr lang="en-US" altLang="ja-JP" sz="2800" dirty="0"/>
              <a:t>Hotel </a:t>
            </a:r>
            <a:r>
              <a:rPr lang="en-US" altLang="ja-JP" sz="2800" dirty="0" err="1"/>
              <a:t>Granvia</a:t>
            </a:r>
            <a:r>
              <a:rPr lang="en-US" altLang="ja-JP" sz="2800" dirty="0"/>
              <a:t> Kyoto (Kyoto JR Station, 5 stars);</a:t>
            </a:r>
          </a:p>
          <a:p>
            <a:r>
              <a:rPr lang="en-US" altLang="ja-JP" sz="2800" dirty="0"/>
              <a:t>Hotel Monterey Kyoto (Chukyo-Ku, Middle);</a:t>
            </a:r>
          </a:p>
          <a:p>
            <a:r>
              <a:rPr kumimoji="1" lang="en-US" altLang="ja-JP" sz="2800" dirty="0"/>
              <a:t>Mitsui </a:t>
            </a:r>
            <a:r>
              <a:rPr lang="en-US" altLang="ja-JP" sz="2800" dirty="0"/>
              <a:t>G</a:t>
            </a:r>
            <a:r>
              <a:rPr kumimoji="1" lang="en-US" altLang="ja-JP" sz="2800" dirty="0"/>
              <a:t>arden Hotel Kyoto </a:t>
            </a:r>
            <a:r>
              <a:rPr kumimoji="1" lang="en-US" altLang="ja-JP" sz="2800" dirty="0" err="1"/>
              <a:t>Shijo</a:t>
            </a:r>
            <a:r>
              <a:rPr kumimoji="1" lang="en-US" altLang="ja-JP" sz="2800" dirty="0"/>
              <a:t> (Shimogyo-</a:t>
            </a:r>
            <a:r>
              <a:rPr kumimoji="1" lang="en-US" altLang="ja-JP" sz="2800" dirty="0" err="1"/>
              <a:t>ku</a:t>
            </a:r>
            <a:r>
              <a:rPr kumimoji="1" lang="en-US" altLang="ja-JP" sz="2800" dirty="0"/>
              <a:t>, Middle);</a:t>
            </a:r>
          </a:p>
          <a:p>
            <a:r>
              <a:rPr lang="en-US" altLang="ja-JP" sz="2800" dirty="0"/>
              <a:t>Hotel Grand Bach Kyoto Select (Shimogyo-</a:t>
            </a:r>
            <a:r>
              <a:rPr lang="en-US" altLang="ja-JP" sz="2800" dirty="0" err="1"/>
              <a:t>ku</a:t>
            </a:r>
            <a:r>
              <a:rPr lang="en-US" altLang="ja-JP" sz="2800" dirty="0"/>
              <a:t>, Middle);</a:t>
            </a:r>
            <a:endParaRPr kumimoji="1" lang="en-US" altLang="ja-JP" sz="2800" dirty="0"/>
          </a:p>
          <a:p>
            <a:r>
              <a:rPr kumimoji="1" lang="en-US" altLang="ja-JP" sz="2800" dirty="0" err="1"/>
              <a:t>Tokyu</a:t>
            </a:r>
            <a:r>
              <a:rPr kumimoji="1" lang="en-US" altLang="ja-JP" sz="2800" dirty="0"/>
              <a:t> Stay </a:t>
            </a:r>
            <a:r>
              <a:rPr kumimoji="1" lang="en-US" altLang="ja-JP" sz="2800" dirty="0" err="1"/>
              <a:t>Sanjo-Karasuma</a:t>
            </a:r>
            <a:r>
              <a:rPr kumimoji="1" lang="en-US" altLang="ja-JP" sz="2800" dirty="0"/>
              <a:t> (Chukyo-</a:t>
            </a:r>
            <a:r>
              <a:rPr kumimoji="1" lang="en-US" altLang="ja-JP" sz="2800" dirty="0" err="1"/>
              <a:t>ku</a:t>
            </a:r>
            <a:r>
              <a:rPr kumimoji="1" lang="en-US" altLang="ja-JP" sz="2800" dirty="0"/>
              <a:t>, Reasonable);</a:t>
            </a:r>
          </a:p>
          <a:p>
            <a:r>
              <a:rPr lang="en-US" altLang="ja-JP" sz="2800" dirty="0"/>
              <a:t>Hotel </a:t>
            </a:r>
            <a:r>
              <a:rPr lang="en-US" altLang="ja-JP" sz="2800" dirty="0" err="1"/>
              <a:t>Mystays</a:t>
            </a:r>
            <a:r>
              <a:rPr lang="en-US" altLang="ja-JP" sz="2800" dirty="0"/>
              <a:t> Kyoto </a:t>
            </a:r>
            <a:r>
              <a:rPr lang="en-US" altLang="ja-JP" sz="2800" dirty="0" err="1"/>
              <a:t>Shijo</a:t>
            </a:r>
            <a:r>
              <a:rPr lang="en-US" altLang="ja-JP" sz="2800" dirty="0"/>
              <a:t> (Shimogyo-</a:t>
            </a:r>
            <a:r>
              <a:rPr lang="en-US" altLang="ja-JP" sz="2800" dirty="0" err="1"/>
              <a:t>ku</a:t>
            </a:r>
            <a:r>
              <a:rPr lang="en-US" altLang="ja-JP" sz="2800" dirty="0"/>
              <a:t>, Reasonable).</a:t>
            </a:r>
            <a:endParaRPr kumimoji="1" lang="en-US" altLang="ja-JP" sz="2800" dirty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07994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イオン</vt:lpstr>
      <vt:lpstr>Recommended Accommodations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Recommended Accommodations</dc:title>
  <dc:creator>Tom Stanley</dc:creator>
  <cp:lastModifiedBy>Tom Stanley</cp:lastModifiedBy>
  <cp:revision>1</cp:revision>
  <dcterms:created xsi:type="dcterms:W3CDTF">2022-07-07T17:58:51Z</dcterms:created>
  <dcterms:modified xsi:type="dcterms:W3CDTF">2022-07-07T17:59:24Z</dcterms:modified>
</cp:coreProperties>
</file>